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969A"/>
    <a:srgbClr val="A18BFF"/>
    <a:srgbClr val="E830A0"/>
    <a:srgbClr val="FDE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6181"/>
  </p:normalViewPr>
  <p:slideViewPr>
    <p:cSldViewPr snapToGrid="0">
      <p:cViewPr varScale="1">
        <p:scale>
          <a:sx n="18" d="100"/>
          <a:sy n="18" d="100"/>
        </p:scale>
        <p:origin x="304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77942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2695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97074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12983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1394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5425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6553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30247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455964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1839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5271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6326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圖片 23">
            <a:extLst>
              <a:ext uri="{FF2B5EF4-FFF2-40B4-BE49-F238E27FC236}">
                <a16:creationId xmlns:a16="http://schemas.microsoft.com/office/drawing/2014/main" id="{4E206146-09DE-4A79-BBBA-ABBE5ABB98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30258161" cy="42803763"/>
          </a:xfrm>
          <a:prstGeom prst="rect">
            <a:avLst/>
          </a:prstGeom>
        </p:spPr>
      </p:pic>
      <p:sp>
        <p:nvSpPr>
          <p:cNvPr id="29" name="矩形 28">
            <a:extLst>
              <a:ext uri="{FF2B5EF4-FFF2-40B4-BE49-F238E27FC236}">
                <a16:creationId xmlns:a16="http://schemas.microsoft.com/office/drawing/2014/main" id="{6A691B13-EA61-4EAB-8D10-9EBDA4432094}"/>
              </a:ext>
            </a:extLst>
          </p:cNvPr>
          <p:cNvSpPr/>
          <p:nvPr/>
        </p:nvSpPr>
        <p:spPr>
          <a:xfrm>
            <a:off x="17051" y="0"/>
            <a:ext cx="30241111" cy="42803764"/>
          </a:xfrm>
          <a:prstGeom prst="rect">
            <a:avLst/>
          </a:prstGeom>
          <a:solidFill>
            <a:schemeClr val="bg1">
              <a:lumMod val="95000"/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14351B7-80EC-AD2D-290A-48F122D6D892}"/>
              </a:ext>
            </a:extLst>
          </p:cNvPr>
          <p:cNvSpPr/>
          <p:nvPr/>
        </p:nvSpPr>
        <p:spPr>
          <a:xfrm>
            <a:off x="24143517" y="6093320"/>
            <a:ext cx="4604146" cy="1200329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pPr algn="ctr"/>
            <a:r>
              <a:rPr lang="zh-TW" altLang="en-US" sz="72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編號：</a:t>
            </a:r>
            <a:r>
              <a:rPr lang="en-US" altLang="zh-TW" sz="72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000</a:t>
            </a:r>
            <a:endParaRPr lang="zh-TW" altLang="en-US" sz="7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5F75342-2254-0F90-8043-3FFA5560121D}"/>
              </a:ext>
            </a:extLst>
          </p:cNvPr>
          <p:cNvSpPr/>
          <p:nvPr/>
        </p:nvSpPr>
        <p:spPr>
          <a:xfrm>
            <a:off x="1688038" y="5896266"/>
            <a:ext cx="231840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9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Team Name</a:t>
            </a:r>
            <a:r>
              <a:rPr lang="zh-TW" altLang="en-US" sz="9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B56705B-6D62-3F16-4B43-7656BC96A136}"/>
              </a:ext>
            </a:extLst>
          </p:cNvPr>
          <p:cNvSpPr/>
          <p:nvPr/>
        </p:nvSpPr>
        <p:spPr>
          <a:xfrm>
            <a:off x="1707963" y="8016774"/>
            <a:ext cx="226165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7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Title</a:t>
            </a:r>
            <a:r>
              <a:rPr lang="zh-TW" altLang="en-US" sz="7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0578DBBD-1E0C-E1C7-924D-4D48570987CB}"/>
              </a:ext>
            </a:extLst>
          </p:cNvPr>
          <p:cNvGrpSpPr/>
          <p:nvPr/>
        </p:nvGrpSpPr>
        <p:grpSpPr>
          <a:xfrm>
            <a:off x="1782029" y="11229528"/>
            <a:ext cx="4096444" cy="1141006"/>
            <a:chOff x="1782029" y="11229528"/>
            <a:chExt cx="4096444" cy="1141006"/>
          </a:xfrm>
          <a:solidFill>
            <a:srgbClr val="A18BFF"/>
          </a:solidFill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20140392-583A-8F3E-3342-210E3371619C}"/>
                </a:ext>
              </a:extLst>
            </p:cNvPr>
            <p:cNvSpPr/>
            <p:nvPr/>
          </p:nvSpPr>
          <p:spPr>
            <a:xfrm>
              <a:off x="1782029" y="11229528"/>
              <a:ext cx="4096444" cy="114100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9E995C00-4F7D-1B35-4E01-04DC6AD136C5}"/>
                </a:ext>
              </a:extLst>
            </p:cNvPr>
            <p:cNvSpPr/>
            <p:nvPr/>
          </p:nvSpPr>
          <p:spPr>
            <a:xfrm>
              <a:off x="1905235" y="11253372"/>
              <a:ext cx="3728718" cy="1107996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lvl="0" algn="just"/>
              <a:r>
                <a:rPr lang="en-US" altLang="zh-TW" sz="6600" b="1" dirty="0"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Abstract</a:t>
              </a:r>
            </a:p>
          </p:txBody>
        </p:sp>
      </p:grpSp>
      <p:grpSp>
        <p:nvGrpSpPr>
          <p:cNvPr id="4" name="群組 3">
            <a:extLst>
              <a:ext uri="{FF2B5EF4-FFF2-40B4-BE49-F238E27FC236}">
                <a16:creationId xmlns:a16="http://schemas.microsoft.com/office/drawing/2014/main" id="{3B5EF6FE-A052-5576-D127-5BC3BEF6D81C}"/>
              </a:ext>
            </a:extLst>
          </p:cNvPr>
          <p:cNvGrpSpPr/>
          <p:nvPr/>
        </p:nvGrpSpPr>
        <p:grpSpPr>
          <a:xfrm>
            <a:off x="1860363" y="17949464"/>
            <a:ext cx="4122945" cy="1141006"/>
            <a:chOff x="1860363" y="17949464"/>
            <a:chExt cx="4122945" cy="1141006"/>
          </a:xfrm>
          <a:solidFill>
            <a:srgbClr val="A18BFF"/>
          </a:solidFill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0FDB5B76-716B-AA7E-2B30-4EC643869879}"/>
                </a:ext>
              </a:extLst>
            </p:cNvPr>
            <p:cNvSpPr/>
            <p:nvPr/>
          </p:nvSpPr>
          <p:spPr>
            <a:xfrm>
              <a:off x="1860363" y="17949464"/>
              <a:ext cx="4096444" cy="114100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34C4E272-E1DA-2B6B-00A9-3BA46E661C91}"/>
                </a:ext>
              </a:extLst>
            </p:cNvPr>
            <p:cNvSpPr/>
            <p:nvPr/>
          </p:nvSpPr>
          <p:spPr>
            <a:xfrm>
              <a:off x="1886864" y="17974864"/>
              <a:ext cx="4096444" cy="1015663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lvl="0" algn="just"/>
              <a:r>
                <a:rPr lang="en" altLang="zh-TW" sz="6000" b="1" i="0" u="none" strike="noStrike" dirty="0">
                  <a:effectLst/>
                  <a:latin typeface="Arial" panose="020B0604020202020204" pitchFamily="34" charset="0"/>
                </a:rPr>
                <a:t>Motivation</a:t>
              </a:r>
              <a:endParaRPr lang="en-US" altLang="zh-TW" sz="60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72A82439-367B-07A6-C6E7-2FA324D71A32}"/>
              </a:ext>
            </a:extLst>
          </p:cNvPr>
          <p:cNvGrpSpPr/>
          <p:nvPr/>
        </p:nvGrpSpPr>
        <p:grpSpPr>
          <a:xfrm>
            <a:off x="1860362" y="26071485"/>
            <a:ext cx="5395788" cy="1141006"/>
            <a:chOff x="1860362" y="26071485"/>
            <a:chExt cx="5395788" cy="1141006"/>
          </a:xfrm>
          <a:solidFill>
            <a:srgbClr val="A18BFF"/>
          </a:solidFill>
        </p:grpSpPr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2727C41F-212A-6E56-CAE3-1C8B21F89CCB}"/>
                </a:ext>
              </a:extLst>
            </p:cNvPr>
            <p:cNvSpPr/>
            <p:nvPr/>
          </p:nvSpPr>
          <p:spPr>
            <a:xfrm>
              <a:off x="1860362" y="26071485"/>
              <a:ext cx="5344988" cy="114100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ADA63492-CC02-9657-139F-B1DF655DC559}"/>
                </a:ext>
              </a:extLst>
            </p:cNvPr>
            <p:cNvSpPr/>
            <p:nvPr/>
          </p:nvSpPr>
          <p:spPr>
            <a:xfrm>
              <a:off x="1945081" y="26100077"/>
              <a:ext cx="5311069" cy="1015663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lvl="0" algn="just"/>
              <a:r>
                <a:rPr lang="zh-TW" altLang="en-US" sz="6000" b="1" dirty="0"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Ｍ</a:t>
              </a:r>
              <a:r>
                <a:rPr lang="en-US" altLang="zh-TW" sz="6000" b="1" dirty="0" err="1"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ethodology</a:t>
              </a:r>
              <a:r>
                <a:rPr lang="zh-TW" altLang="en-US" sz="6000" b="1" dirty="0"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 </a:t>
              </a:r>
              <a:endParaRPr lang="en-US" altLang="zh-TW" sz="6000" b="1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grpSp>
        <p:nvGrpSpPr>
          <p:cNvPr id="21" name="群組 20">
            <a:extLst>
              <a:ext uri="{FF2B5EF4-FFF2-40B4-BE49-F238E27FC236}">
                <a16:creationId xmlns:a16="http://schemas.microsoft.com/office/drawing/2014/main" id="{0FF23C86-3206-1646-5869-114CB2712C35}"/>
              </a:ext>
            </a:extLst>
          </p:cNvPr>
          <p:cNvGrpSpPr/>
          <p:nvPr/>
        </p:nvGrpSpPr>
        <p:grpSpPr>
          <a:xfrm>
            <a:off x="1707963" y="34156532"/>
            <a:ext cx="4846774" cy="1177980"/>
            <a:chOff x="1707963" y="34156532"/>
            <a:chExt cx="4846774" cy="1177980"/>
          </a:xfrm>
          <a:solidFill>
            <a:srgbClr val="A18BFF"/>
          </a:solidFill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B7D20321-1902-69C2-9E98-360F7D9C66EA}"/>
                </a:ext>
              </a:extLst>
            </p:cNvPr>
            <p:cNvSpPr/>
            <p:nvPr/>
          </p:nvSpPr>
          <p:spPr>
            <a:xfrm>
              <a:off x="1707963" y="34193506"/>
              <a:ext cx="4798108" cy="114100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F82CF438-7B06-987A-B8B4-EC0414FBBD41}"/>
                </a:ext>
              </a:extLst>
            </p:cNvPr>
            <p:cNvSpPr/>
            <p:nvPr/>
          </p:nvSpPr>
          <p:spPr>
            <a:xfrm>
              <a:off x="1756629" y="34156532"/>
              <a:ext cx="4798108" cy="1107996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lvl="0" algn="just"/>
              <a:r>
                <a:rPr lang="en" altLang="zh-TW" sz="6600" b="1" dirty="0">
                  <a:latin typeface="Arial" panose="020B0604020202020204" pitchFamily="34" charset="0"/>
                  <a:cs typeface="Arial" panose="020B0604020202020204" pitchFamily="34" charset="0"/>
                </a:rPr>
                <a:t>Conclusion</a:t>
              </a:r>
              <a:endParaRPr lang="en-US" altLang="zh-TW" sz="6600" b="1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A645373F-684C-3543-A39A-C5BB9517FA4E}"/>
              </a:ext>
            </a:extLst>
          </p:cNvPr>
          <p:cNvSpPr/>
          <p:nvPr/>
        </p:nvSpPr>
        <p:spPr>
          <a:xfrm>
            <a:off x="1707963" y="9636494"/>
            <a:ext cx="268592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Team Member</a:t>
            </a:r>
            <a:r>
              <a:rPr lang="zh-TW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</a:p>
        </p:txBody>
      </p:sp>
      <p:pic>
        <p:nvPicPr>
          <p:cNvPr id="18" name="圖片 17">
            <a:extLst>
              <a:ext uri="{FF2B5EF4-FFF2-40B4-BE49-F238E27FC236}">
                <a16:creationId xmlns:a16="http://schemas.microsoft.com/office/drawing/2014/main" id="{6BDD8B22-79D2-F2FF-FB2F-F3B03CD90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899" y="172613"/>
            <a:ext cx="4953000" cy="1676400"/>
          </a:xfrm>
          <a:prstGeom prst="rect">
            <a:avLst/>
          </a:prstGeom>
        </p:spPr>
      </p:pic>
      <p:sp>
        <p:nvSpPr>
          <p:cNvPr id="19" name="矩形 18">
            <a:extLst>
              <a:ext uri="{FF2B5EF4-FFF2-40B4-BE49-F238E27FC236}">
                <a16:creationId xmlns:a16="http://schemas.microsoft.com/office/drawing/2014/main" id="{BF8BF7C6-CC24-F2B5-17B0-E9E7D19C99B5}"/>
              </a:ext>
            </a:extLst>
          </p:cNvPr>
          <p:cNvSpPr/>
          <p:nvPr/>
        </p:nvSpPr>
        <p:spPr>
          <a:xfrm>
            <a:off x="5840032" y="687647"/>
            <a:ext cx="38779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微星科技獨家贊助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72362BF-68AD-4AF4-B54F-36AED0A12198}"/>
              </a:ext>
            </a:extLst>
          </p:cNvPr>
          <p:cNvSpPr/>
          <p:nvPr/>
        </p:nvSpPr>
        <p:spPr>
          <a:xfrm>
            <a:off x="25678776" y="-24761"/>
            <a:ext cx="4604146" cy="4410636"/>
          </a:xfrm>
          <a:prstGeom prst="rect">
            <a:avLst/>
          </a:prstGeom>
          <a:solidFill>
            <a:srgbClr val="9596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專題競賽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C36B2ADD-E739-497A-B089-D56824DEEC18}"/>
              </a:ext>
            </a:extLst>
          </p:cNvPr>
          <p:cNvSpPr/>
          <p:nvPr/>
        </p:nvSpPr>
        <p:spPr>
          <a:xfrm>
            <a:off x="897969" y="1674019"/>
            <a:ext cx="1238211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zh-TW" altLang="en-US" sz="2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原力覺醒</a:t>
            </a:r>
            <a:endParaRPr lang="en-US" altLang="zh-TW" sz="2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D96445D2-A4FA-4520-B480-5766CFAF0D66}"/>
              </a:ext>
            </a:extLst>
          </p:cNvPr>
          <p:cNvSpPr/>
          <p:nvPr/>
        </p:nvSpPr>
        <p:spPr>
          <a:xfrm>
            <a:off x="12745356" y="1586090"/>
            <a:ext cx="10937610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en-US" altLang="zh-TW" sz="10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2024</a:t>
            </a:r>
            <a:r>
              <a:rPr lang="zh-TW" altLang="en-US" sz="10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電機資訊學院</a:t>
            </a:r>
            <a:endParaRPr lang="en-US" altLang="zh-TW" sz="10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CA160300-5550-4422-8074-BA8FBD1CEFC3}"/>
              </a:ext>
            </a:extLst>
          </p:cNvPr>
          <p:cNvSpPr/>
          <p:nvPr/>
        </p:nvSpPr>
        <p:spPr>
          <a:xfrm>
            <a:off x="12619939" y="3217306"/>
            <a:ext cx="11726287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zh-TW" altLang="en-US" sz="10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專題暨創意構想競賽</a:t>
            </a:r>
            <a:endParaRPr lang="en-US" altLang="zh-TW" sz="10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6014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37</TotalTime>
  <Words>35</Words>
  <Application>Microsoft Office PowerPoint</Application>
  <PresentationFormat>自訂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Liu</dc:creator>
  <cp:lastModifiedBy>陳奕慈</cp:lastModifiedBy>
  <cp:revision>8</cp:revision>
  <dcterms:created xsi:type="dcterms:W3CDTF">2023-10-23T03:43:38Z</dcterms:created>
  <dcterms:modified xsi:type="dcterms:W3CDTF">2024-10-04T09:07:18Z</dcterms:modified>
</cp:coreProperties>
</file>